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59" r:id="rId5"/>
    <p:sldId id="265" r:id="rId6"/>
    <p:sldId id="274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CC"/>
    <a:srgbClr val="FF00FF"/>
    <a:srgbClr val="FF66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1" autoAdjust="0"/>
    <p:restoredTop sz="81818" autoAdjust="0"/>
  </p:normalViewPr>
  <p:slideViewPr>
    <p:cSldViewPr>
      <p:cViewPr>
        <p:scale>
          <a:sx n="50" d="100"/>
          <a:sy n="50" d="100"/>
        </p:scale>
        <p:origin x="-1740" y="-9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43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52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FFE56-ADC2-4FF2-B786-E0BB7F3B7BDD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1DB582-A911-4D56-A4B8-4DE66AE142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656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0" marR="0" indent="-1143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8800" b="1" i="1" strike="noStrike" dirty="0" smtClean="0">
                <a:solidFill>
                  <a:schemeClr val="accent2"/>
                </a:solidFill>
              </a:rPr>
              <a:t>WELCOME</a:t>
            </a:r>
            <a:r>
              <a:rPr lang="en-US" sz="8800" b="1" i="1" strike="noStrike" baseline="0" dirty="0" smtClean="0">
                <a:solidFill>
                  <a:schemeClr val="accent2"/>
                </a:solidFill>
              </a:rPr>
              <a:t> TO NOKWANDA PROFILE</a:t>
            </a:r>
            <a:endParaRPr lang="en-US" sz="8800" b="1" i="1" strike="noStrike" dirty="0" smtClean="0">
              <a:solidFill>
                <a:schemeClr val="accent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1DB582-A911-4D56-A4B8-4DE66AE1425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326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rgbClr val="FF66FF"/>
                </a:solidFill>
              </a:rPr>
              <a:t>“</a:t>
            </a:r>
            <a:r>
              <a:rPr lang="en-US" b="1" i="1" dirty="0" smtClean="0">
                <a:solidFill>
                  <a:srgbClr val="FF66FF"/>
                </a:solidFill>
              </a:rPr>
              <a:t>ZULU FOR</a:t>
            </a:r>
            <a:r>
              <a:rPr lang="en-US" b="1" i="1" baseline="0" dirty="0" smtClean="0">
                <a:solidFill>
                  <a:srgbClr val="FF66FF"/>
                </a:solidFill>
              </a:rPr>
              <a:t> LIFE”</a:t>
            </a:r>
            <a:endParaRPr lang="en-US" b="1" i="1" dirty="0">
              <a:solidFill>
                <a:srgbClr val="FF66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1DB582-A911-4D56-A4B8-4DE66AE142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379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1DB582-A911-4D56-A4B8-4DE66AE142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453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“I ONCE SAID NO MATTER WHAT I WILL BE INDEPENDENT SOON NO</a:t>
            </a:r>
            <a:r>
              <a:rPr lang="en-US" baseline="0" dirty="0" smtClean="0"/>
              <a:t> MATTER HOW IT TAKE THE BALL IS IN MY COURT”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1DB582-A911-4D56-A4B8-4DE66AE142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520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“ABSTANANCE IS GO</a:t>
            </a:r>
            <a:r>
              <a:rPr lang="en-US" baseline="0" dirty="0" smtClean="0"/>
              <a:t> PATH THAT MANY YOUNG GIRLS FAIL “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1DB582-A911-4D56-A4B8-4DE66AE142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063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908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383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10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99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390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859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1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349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324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49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911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492563-3879-4A6C-8865-23634EC4E57A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61FE4C-63D5-482C-A545-F967ACE418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1863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WELCOME TO NOKWANDA  PROFILE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smtClean="0"/>
          </a:p>
          <a:p>
            <a:endParaRPr lang="en-US" smtClean="0"/>
          </a:p>
          <a:p>
            <a:endParaRPr lang="en-US" smtClean="0"/>
          </a:p>
          <a:p>
            <a:endParaRPr lang="en-US" smtClean="0"/>
          </a:p>
          <a:p>
            <a:endParaRPr lang="en-US" smtClean="0"/>
          </a:p>
          <a:p>
            <a:endParaRPr lang="en-US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050"/>
            <a:ext cx="92964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26466" y="2967335"/>
            <a:ext cx="76910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0541" cmpd="sng">
                  <a:solidFill>
                    <a:srgbClr val="7D7D7D">
                      <a:tint val="100000"/>
                      <a:shade val="100000"/>
                      <a:satMod val="110000"/>
                    </a:srgbClr>
                  </a:solidFill>
                  <a:prstDash val="solid"/>
                </a:ln>
                <a:solidFill>
                  <a:srgbClr val="FF66FF"/>
                </a:solidFill>
              </a:rPr>
              <a:t>NOKWANDA THE JAI LADY</a:t>
            </a:r>
            <a:endParaRPr lang="en-US" sz="5400" b="1" cap="none" spc="0" dirty="0">
              <a:ln w="10541" cmpd="sng">
                <a:solidFill>
                  <a:srgbClr val="7D7D7D">
                    <a:tint val="100000"/>
                    <a:shade val="100000"/>
                    <a:satMod val="110000"/>
                  </a:srgbClr>
                </a:solidFill>
                <a:prstDash val="solid"/>
              </a:ln>
              <a:solidFill>
                <a:srgbClr val="FF66FF"/>
              </a:solidFill>
              <a:effectLst/>
            </a:endParaRPr>
          </a:p>
        </p:txBody>
      </p:sp>
      <p:sp>
        <p:nvSpPr>
          <p:cNvPr id="8" name="Smiley Face 7"/>
          <p:cNvSpPr/>
          <p:nvPr/>
        </p:nvSpPr>
        <p:spPr>
          <a:xfrm>
            <a:off x="233732" y="-19050"/>
            <a:ext cx="914400" cy="914400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ower _ Fakaza.com c700296f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12379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47771">
        <p14:vortex dir="r"/>
      </p:transition>
    </mc:Choice>
    <mc:Fallback xmlns="">
      <p:transition spd="slow" advTm="477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7" grpId="0"/>
    </p:bldLst>
  </p:timing>
  <p:extLst mod="1">
    <p:ext uri="{E180D4A7-C9FB-4DFB-919C-405C955672EB}">
      <p14:showEvtLst xmlns:p14="http://schemas.microsoft.com/office/powerpoint/2010/main">
        <p14:playEvt time="1597" objId="4"/>
        <p14:seekEvt time="19469" objId="4" seek="0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4800"/>
            <a:ext cx="3008313" cy="116205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FF66FF"/>
                </a:solidFill>
              </a:rPr>
              <a:t>ABOUT </a:t>
            </a:r>
            <a:r>
              <a:rPr lang="en-US" dirty="0" smtClean="0">
                <a:solidFill>
                  <a:srgbClr val="FF66FF"/>
                </a:solidFill>
              </a:rPr>
              <a:t>MYSELF:INTRODUCTION</a:t>
            </a:r>
            <a:endParaRPr lang="en-US" dirty="0">
              <a:solidFill>
                <a:srgbClr val="FF66FF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050" y="636423"/>
            <a:ext cx="5111750" cy="5126366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0" y="1371600"/>
            <a:ext cx="3465513" cy="4754563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2400" dirty="0" smtClean="0">
                <a:solidFill>
                  <a:srgbClr val="FF00FF"/>
                </a:solidFill>
              </a:rPr>
              <a:t>FULL NAME:Nokwanda Skhakhane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dirty="0" smtClean="0">
                <a:solidFill>
                  <a:srgbClr val="FF00FF"/>
                </a:solidFill>
              </a:rPr>
              <a:t>ADDRESS: 8493 Ext3 ORANGE FARM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dirty="0" smtClean="0">
                <a:solidFill>
                  <a:srgbClr val="FF00FF"/>
                </a:solidFill>
              </a:rPr>
              <a:t>CONSTACT: 0608454430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dirty="0" smtClean="0">
                <a:solidFill>
                  <a:srgbClr val="FF00FF"/>
                </a:solidFill>
              </a:rPr>
              <a:t>GENDER: FEMALE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dirty="0" smtClean="0">
                <a:solidFill>
                  <a:srgbClr val="FF00FF"/>
                </a:solidFill>
              </a:rPr>
              <a:t>LANGUAGE</a:t>
            </a:r>
            <a:r>
              <a:rPr lang="en-US" sz="2400" dirty="0" smtClean="0"/>
              <a:t>:</a:t>
            </a:r>
            <a:r>
              <a:rPr lang="en-US" sz="2400" dirty="0" smtClean="0">
                <a:solidFill>
                  <a:srgbClr val="FF66CC"/>
                </a:solidFill>
              </a:rPr>
              <a:t> ZULU 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2400" dirty="0" smtClean="0">
                <a:solidFill>
                  <a:srgbClr val="FF66CC"/>
                </a:solidFill>
              </a:rPr>
              <a:t>I am shy girl how like to stay indoors. I know my story and stand up for myself. I am carry kind to hard worker.</a:t>
            </a:r>
          </a:p>
        </p:txBody>
      </p:sp>
    </p:spTree>
    <p:extLst>
      <p:ext uri="{BB962C8B-B14F-4D97-AF65-F5344CB8AC3E}">
        <p14:creationId xmlns:p14="http://schemas.microsoft.com/office/powerpoint/2010/main" val="3725066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454">
        <p14:reveal/>
      </p:transition>
    </mc:Choice>
    <mc:Fallback xmlns="">
      <p:transition spd="slow" advTm="74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92D050"/>
                </a:solidFill>
              </a:rPr>
              <a:t>STRENGTH AND WEAKNESS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524000"/>
            <a:ext cx="4040188" cy="639762"/>
          </a:xfrm>
        </p:spPr>
        <p:txBody>
          <a:bodyPr/>
          <a:lstStyle/>
          <a:p>
            <a:r>
              <a:rPr lang="en-US" dirty="0" smtClean="0">
                <a:solidFill>
                  <a:srgbClr val="92D050"/>
                </a:solidFill>
              </a:rPr>
              <a:t>STRENGTHS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q"/>
            </a:pPr>
            <a:r>
              <a:rPr lang="en-US" dirty="0" smtClean="0"/>
              <a:t>I CAN STAND FOR THE TRUTH.</a:t>
            </a:r>
          </a:p>
          <a:p>
            <a:pPr>
              <a:buFont typeface="Wingdings" pitchFamily="2" charset="2"/>
              <a:buChar char="q"/>
            </a:pPr>
            <a:r>
              <a:rPr lang="en-US" dirty="0" smtClean="0"/>
              <a:t>GOOD AT COMMUNICATING WITH PEOPLE MOTIVATE THEM SPIRITAL AND FRIENDLY.</a:t>
            </a:r>
          </a:p>
          <a:p>
            <a:pPr>
              <a:buFont typeface="Wingdings" pitchFamily="2" charset="2"/>
              <a:buChar char="q"/>
            </a:pPr>
            <a:r>
              <a:rPr lang="en-US" dirty="0" smtClean="0"/>
              <a:t>BEST WHEN COME TO KITCH STUFF MANAGE HOUSE.</a:t>
            </a:r>
          </a:p>
          <a:p>
            <a:pPr>
              <a:buFont typeface="Wingdings" pitchFamily="2" charset="2"/>
              <a:buChar char="q"/>
            </a:pPr>
            <a:r>
              <a:rPr lang="en-US" dirty="0" smtClean="0"/>
              <a:t>DANGEROUS STUFF I MIX MYSELF WITH THEM.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WEAKNESS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q"/>
            </a:pPr>
            <a:r>
              <a:rPr lang="en-US" dirty="0" smtClean="0"/>
              <a:t>SCARED OF ANIMALS WHEN COME ON TOUCH THEM/HOLD.</a:t>
            </a:r>
          </a:p>
          <a:p>
            <a:pPr>
              <a:buFont typeface="Wingdings" pitchFamily="2" charset="2"/>
              <a:buChar char="q"/>
            </a:pPr>
            <a:r>
              <a:rPr lang="en-US" dirty="0" smtClean="0"/>
              <a:t>I CANNOT WALK IN DARK PLACES.</a:t>
            </a:r>
          </a:p>
          <a:p>
            <a:pPr>
              <a:buFont typeface="Wingdings" pitchFamily="2" charset="2"/>
              <a:buChar char="q"/>
            </a:pPr>
            <a:r>
              <a:rPr lang="en-US" dirty="0" smtClean="0"/>
              <a:t>STAY WITH LOTS OF PEOPLE/EAT IN PUBLIC PLACE.</a:t>
            </a:r>
          </a:p>
          <a:p>
            <a:pPr>
              <a:buFont typeface="Wingdings" pitchFamily="2" charset="2"/>
              <a:buChar char="q"/>
            </a:pPr>
            <a:r>
              <a:rPr lang="en-US" dirty="0" smtClean="0"/>
              <a:t>WEAR  TROUSER  IN PUBLIC (I DONOT FEEL COMFARTABLE)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 smtClean="0"/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22062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 advTm="21899">
        <p14:glitter pattern="hexagon"/>
      </p:transition>
    </mc:Choice>
    <mc:Fallback xmlns="">
      <p:transition spd="slow" advTm="2189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 smtClean="0">
                <a:solidFill>
                  <a:schemeClr val="tx2">
                    <a:lumMod val="75000"/>
                  </a:schemeClr>
                </a:solidFill>
              </a:rPr>
              <a:t>MY FAVOURITE SPORT</a:t>
            </a:r>
            <a:r>
              <a:rPr lang="en-US" sz="48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n-US" sz="48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n-US" sz="4800" dirty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n-US" sz="48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n-US" sz="4800" dirty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n-US" sz="48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n-US" sz="4800" dirty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n-US" sz="4800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n-US" sz="48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n-US" sz="4800" dirty="0"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endParaRPr lang="en-US" sz="4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08" y="1828800"/>
            <a:ext cx="8229600" cy="6553200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BASKETBALL :IT IS ARE SPORT THAT KEEP ME ON MOON.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THE BEST INTERESTING THUNGS ABOUT THIS SPORT DRIBBLING WAS NOT ALLOWED.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THE GAME IS MUCH SHORTER.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BASKETBALL IS PLAYED WITH DIFFERENT BALL.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REFEREES USED WATCHES.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BASKETBALL MADE ME FALL IN LOVE WITH IT BECAUSE IT FUN AND ENJOYABLE.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I LOVE BASKETBALL  IS GREAT WAY TO EXERCISE AND A GREAT WAY TO HAVE FUN WITH FRIENDS </a:t>
            </a:r>
            <a:r>
              <a:rPr lang="en-US" dirty="0" smtClean="0">
                <a:solidFill>
                  <a:srgbClr val="0070C0"/>
                </a:solidFill>
              </a:rPr>
              <a:t>AND POSSIBLE MAKE SOME NEW ONCES.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rgbClr val="0070C0"/>
                </a:solidFill>
              </a:rPr>
              <a:t>THIS SPORT CAN BE PLAY BY ANYONE.</a:t>
            </a:r>
            <a:endParaRPr lang="en-US" dirty="0">
              <a:solidFill>
                <a:srgbClr val="0070C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24000"/>
            <a:ext cx="7543800" cy="335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96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22463">
        <p14:shred/>
      </p:transition>
    </mc:Choice>
    <mc:Fallback xmlns="">
      <p:transition spd="slow" advTm="2246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 smtClean="0">
                <a:solidFill>
                  <a:schemeClr val="accent6">
                    <a:lumMod val="75000"/>
                  </a:schemeClr>
                </a:solidFill>
              </a:rPr>
              <a:t>MY GOALS</a:t>
            </a:r>
            <a:endParaRPr lang="en-US" sz="7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3000"/>
            <a:ext cx="9144000" cy="6705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ACHIEVE MY IT STUDIES.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FIND WORK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MANAGE MY LIFE(INDEPENDENT)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BUILD MY MOM HOUSE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DO MY COURSE ON MEDICE.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OPEN SMALL BUSINESS OF MY OWN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OPEN SOMETHING FOR THE KIDS IN MY COMMUNITY DEVELOP KZN.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CREATE NETWORK STRUCTUIRE</a:t>
            </a:r>
            <a:r>
              <a:rPr lang="en-US" dirty="0" smtClean="0"/>
              <a:t>.</a:t>
            </a:r>
          </a:p>
          <a:p>
            <a:pPr>
              <a:buFont typeface="Wingdings" pitchFamily="2" charset="2"/>
              <a:buChar char="v"/>
            </a:pPr>
            <a:endParaRPr lang="en-US" dirty="0"/>
          </a:p>
          <a:p>
            <a:pPr>
              <a:buFont typeface="Wingdings" pitchFamily="2" charset="2"/>
              <a:buChar char="v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0" y="5486400"/>
            <a:ext cx="2971800" cy="2438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401" y="1315702"/>
            <a:ext cx="3276600" cy="241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650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22909">
        <p14:shred/>
      </p:transition>
    </mc:Choice>
    <mc:Fallback xmlns="">
      <p:transition spd="slow" advTm="2290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 smtClean="0">
                <a:solidFill>
                  <a:schemeClr val="bg2"/>
                </a:solidFill>
              </a:rPr>
              <a:t>MY </a:t>
            </a:r>
            <a:r>
              <a:rPr lang="en-US" dirty="0" smtClean="0">
                <a:solidFill>
                  <a:schemeClr val="bg2"/>
                </a:solidFill>
              </a:rPr>
              <a:t>CULTURE:CONCLUSION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791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rgbClr val="FFFF00"/>
                </a:solidFill>
              </a:rPr>
              <a:t>I AM ZULU(NATURAL ROOT)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rgbClr val="FFFF00"/>
                </a:solidFill>
              </a:rPr>
              <a:t>I AM AFRICAN LADY.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rgbClr val="FFFF00"/>
                </a:solidFill>
              </a:rPr>
              <a:t>WHAT I LIKE ABOUT ZULUS THEY HAVE RESPECT.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rgbClr val="FFFF00"/>
                </a:solidFill>
              </a:rPr>
              <a:t>WE HAVE POWER TO DO WHAT WE WANT WITHOUT MAN ARROUND.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rgbClr val="FFFF00"/>
                </a:solidFill>
              </a:rPr>
              <a:t>WE LIKE HOME MADE FOOD.</a:t>
            </a:r>
          </a:p>
          <a:p>
            <a:pPr>
              <a:buFont typeface="Wingdings" pitchFamily="2" charset="2"/>
              <a:buChar char="v"/>
            </a:pPr>
            <a:r>
              <a:rPr lang="en-US" dirty="0" smtClean="0">
                <a:solidFill>
                  <a:srgbClr val="FFFF00"/>
                </a:solidFill>
              </a:rPr>
              <a:t>WE FOLLOW RED DANCE UNTILL A GIRL REACH AGE OF 21 WITHOUT BABY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0" y="0"/>
            <a:ext cx="306705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0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22207">
        <p14:doors dir="vert"/>
      </p:transition>
    </mc:Choice>
    <mc:Fallback xmlns="">
      <p:transition spd="slow" advTm="2220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367</Words>
  <Application>Microsoft Office PowerPoint</Application>
  <PresentationFormat>On-screen Show (4:3)</PresentationFormat>
  <Paragraphs>73</Paragraphs>
  <Slides>6</Slides>
  <Notes>5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WELCOME TO NOKWANDA  PROFILE</vt:lpstr>
      <vt:lpstr>ABOUT MYSELF:INTRODUCTION</vt:lpstr>
      <vt:lpstr>STRENGTH AND WEAKNESS</vt:lpstr>
      <vt:lpstr>MY FAVOURITE SPORT        </vt:lpstr>
      <vt:lpstr>MY GOALS</vt:lpstr>
      <vt:lpstr>MY CULTURE:CONCLUSION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NOKWANDA  S</dc:title>
  <dc:creator>Nokwanda Sikhakhane</dc:creator>
  <cp:lastModifiedBy>admin</cp:lastModifiedBy>
  <cp:revision>95</cp:revision>
  <dcterms:created xsi:type="dcterms:W3CDTF">2020-06-25T11:13:29Z</dcterms:created>
  <dcterms:modified xsi:type="dcterms:W3CDTF">2021-06-14T14:00:04Z</dcterms:modified>
</cp:coreProperties>
</file>

<file path=docProps/thumbnail.jpeg>
</file>